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A5CFD-9088-4641-BFCA-B97BA54C3EB7}" v="1740" dt="2020-05-20T22:41:31.861"/>
    <p1510:client id="{28E5A5E6-591E-4150-B3FE-D12C5A3E6438}" v="10" dt="2020-05-20T22:47:48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77" d="100"/>
          <a:sy n="77" d="100"/>
        </p:scale>
        <p:origin x="-12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14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4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0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9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7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2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6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Изображение выглядит как стол, цветной, сидит,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836EBDC-C488-41C3-BBBC-069019489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1956" b="9862"/>
          <a:stretch/>
        </p:blipFill>
        <p:spPr>
          <a:xfrm>
            <a:off x="30099" y="50142"/>
            <a:ext cx="12191980" cy="685799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="" xmlns:a16="http://schemas.microsoft.com/office/drawing/2014/main" id="{833A8DFF-4409-4F4E-9D95-A5C01CCD2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8A74702C-00C6-45DD-8350-D2CB8ECB3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0608689E-F5B5-454E-A1A5-B256614C8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65" y="1470527"/>
            <a:ext cx="5456265" cy="286952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alibri Light"/>
              </a:rPr>
              <a:t>Благодарность</a:t>
            </a:r>
            <a:b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alibri Light"/>
              </a:rPr>
            </a:b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alibri Light"/>
              </a:rPr>
              <a:t> родителям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2965" y="4851399"/>
            <a:ext cx="5907449" cy="9144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omic Sans MS"/>
              </a:rPr>
              <a:t>за активное участие </a:t>
            </a:r>
            <a:endParaRPr lang="ru-RU" sz="2000" b="1">
              <a:solidFill>
                <a:schemeClr val="bg2">
                  <a:lumMod val="75000"/>
                </a:schemeClr>
              </a:solidFill>
              <a:latin typeface="Comic Sans MS"/>
              <a:cs typeface="Calibri"/>
            </a:endParaRPr>
          </a:p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omic Sans MS"/>
              </a:rPr>
              <a:t>в жизни школы и класса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человек, в позе, фотография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5AE742D-4C80-47C0-B605-771AEC7D9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6" r="12334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F90C1460-0142-4B2B-99DF-0FA23614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316509"/>
            <a:ext cx="4017577" cy="59073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Спасибо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 smtClean="0">
                <a:latin typeface="Comic Sans MS"/>
              </a:rPr>
              <a:t>ва</a:t>
            </a:r>
            <a:r>
              <a:rPr lang="ru-RU" b="1" dirty="0" smtClean="0">
                <a:latin typeface="Comic Sans MS"/>
              </a:rPr>
              <a:t>м</a:t>
            </a:r>
            <a:r>
              <a:rPr lang="en-US" b="1" dirty="0" smtClean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за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ваших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деток</a:t>
            </a:r>
            <a:r>
              <a:rPr lang="en-US" b="1" dirty="0">
                <a:latin typeface="Comic Sans MS"/>
              </a:rPr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Они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учителю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награда</a:t>
            </a:r>
            <a:r>
              <a:rPr lang="en-US" b="1" dirty="0">
                <a:latin typeface="Comic Sans MS"/>
              </a:rPr>
              <a:t>,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Comic Sans MS"/>
              </a:rPr>
              <a:t>В </a:t>
            </a:r>
            <a:r>
              <a:rPr lang="en-US" b="1" dirty="0" err="1" smtClean="0">
                <a:latin typeface="Comic Sans MS"/>
              </a:rPr>
              <a:t>процес</a:t>
            </a:r>
            <a:r>
              <a:rPr lang="ru-RU" b="1" dirty="0" smtClean="0">
                <a:latin typeface="Comic Sans MS"/>
              </a:rPr>
              <a:t>с</a:t>
            </a:r>
            <a:r>
              <a:rPr lang="en-US" b="1" dirty="0" smtClean="0">
                <a:latin typeface="Comic Sans MS"/>
              </a:rPr>
              <a:t>е </a:t>
            </a:r>
            <a:r>
              <a:rPr lang="en-US" b="1" dirty="0" err="1" smtClean="0">
                <a:latin typeface="Comic Sans MS"/>
              </a:rPr>
              <a:t>обучен</a:t>
            </a:r>
            <a:r>
              <a:rPr lang="ru-RU" b="1" dirty="0" smtClean="0">
                <a:latin typeface="Comic Sans MS"/>
              </a:rPr>
              <a:t>ь</a:t>
            </a:r>
            <a:r>
              <a:rPr lang="en-US" b="1" dirty="0" smtClean="0">
                <a:latin typeface="Comic Sans MS"/>
              </a:rPr>
              <a:t>я </a:t>
            </a:r>
            <a:r>
              <a:rPr lang="en-US" b="1" dirty="0" err="1">
                <a:latin typeface="Comic Sans MS"/>
              </a:rPr>
              <a:t>сложном</a:t>
            </a:r>
            <a:endParaRPr lang="en-US" b="1" dirty="0">
              <a:latin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Вы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все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всегда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со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мною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рядом</a:t>
            </a:r>
            <a:r>
              <a:rPr lang="en-US" b="1" dirty="0">
                <a:latin typeface="Comic Sans M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atin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Вам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благодарность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за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терпение</a:t>
            </a:r>
            <a:r>
              <a:rPr lang="en-US" b="1" dirty="0">
                <a:latin typeface="Comic Sans M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Заботу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вашу</a:t>
            </a:r>
            <a:r>
              <a:rPr lang="en-US" b="1" dirty="0">
                <a:latin typeface="Comic Sans MS"/>
              </a:rPr>
              <a:t>, </a:t>
            </a:r>
            <a:r>
              <a:rPr lang="en-US" b="1" dirty="0" err="1">
                <a:latin typeface="Comic Sans MS"/>
              </a:rPr>
              <a:t>доброту</a:t>
            </a:r>
            <a:r>
              <a:rPr lang="en-US" b="1" dirty="0">
                <a:latin typeface="Comic Sans MS"/>
              </a:rPr>
              <a:t>,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Дарите</a:t>
            </a:r>
            <a:r>
              <a:rPr lang="en-US" b="1" dirty="0">
                <a:latin typeface="Comic Sans MS"/>
              </a:rPr>
              <a:t> </a:t>
            </a:r>
            <a:r>
              <a:rPr lang="en-US" b="1" dirty="0" err="1">
                <a:latin typeface="Comic Sans MS"/>
              </a:rPr>
              <a:t>детям</a:t>
            </a:r>
            <a:r>
              <a:rPr lang="en-US" b="1" dirty="0">
                <a:latin typeface="Comic Sans MS"/>
              </a:rPr>
              <a:t> ,</a:t>
            </a:r>
            <a:r>
              <a:rPr lang="en-US" b="1" dirty="0" err="1">
                <a:latin typeface="Comic Sans MS"/>
              </a:rPr>
              <a:t>как</a:t>
            </a:r>
            <a:r>
              <a:rPr lang="en-US" b="1" dirty="0">
                <a:latin typeface="Comic Sans MS"/>
              </a:rPr>
              <a:t> и </a:t>
            </a:r>
            <a:r>
              <a:rPr lang="en-US" b="1" dirty="0" err="1">
                <a:latin typeface="Comic Sans MS"/>
              </a:rPr>
              <a:t>прежде</a:t>
            </a:r>
            <a:r>
              <a:rPr lang="en-US" b="1" dirty="0">
                <a:latin typeface="Comic Sans MS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latin typeface="Comic Sans MS"/>
              </a:rPr>
              <a:t>Свою</a:t>
            </a:r>
            <a:r>
              <a:rPr lang="en-US" b="1" dirty="0">
                <a:latin typeface="Comic Sans MS"/>
              </a:rPr>
              <a:t> </a:t>
            </a:r>
            <a:r>
              <a:rPr lang="en-US" b="1" dirty="0" err="1">
                <a:latin typeface="Comic Sans MS"/>
              </a:rPr>
              <a:t>любовь</a:t>
            </a:r>
            <a:r>
              <a:rPr lang="en-US" b="1" dirty="0">
                <a:latin typeface="Comic Sans MS"/>
              </a:rPr>
              <a:t> и </a:t>
            </a:r>
            <a:r>
              <a:rPr lang="en-US" b="1" dirty="0" err="1">
                <a:latin typeface="Comic Sans MS"/>
              </a:rPr>
              <a:t>теплоту</a:t>
            </a:r>
            <a:r>
              <a:rPr lang="en-US" b="1" dirty="0">
                <a:latin typeface="Comic Sans MS"/>
              </a:rPr>
              <a:t>!!,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2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80B32-0805-451C-9265-1EFB2CC9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88" y="286687"/>
            <a:ext cx="4610863" cy="56543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latin typeface="Comic Sans MS"/>
              </a:rPr>
              <a:t>Родители</a:t>
            </a:r>
            <a:r>
              <a:rPr lang="en-US" sz="1600" dirty="0">
                <a:latin typeface="Comic Sans MS"/>
              </a:rPr>
              <a:t>, </a:t>
            </a:r>
            <a:r>
              <a:rPr lang="en-US" sz="1600" dirty="0" err="1">
                <a:latin typeface="Comic Sans MS"/>
              </a:rPr>
              <a:t>примите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благодарность</a:t>
            </a:r>
            <a:endParaRPr lang="ru-RU" sz="1600" dirty="0" err="1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1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latin typeface="Comic Sans MS"/>
              </a:rPr>
              <a:t>За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интерес</a:t>
            </a:r>
            <a:r>
              <a:rPr lang="en-US" sz="1600" dirty="0">
                <a:latin typeface="Comic Sans MS"/>
              </a:rPr>
              <a:t> в </a:t>
            </a:r>
            <a:r>
              <a:rPr lang="en-US" sz="1600" dirty="0" err="1">
                <a:latin typeface="Comic Sans MS"/>
              </a:rPr>
              <a:t>решении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проблем</a:t>
            </a:r>
            <a:r>
              <a:rPr lang="en-US" sz="1600" dirty="0">
                <a:latin typeface="Comic Sans MS"/>
              </a:rPr>
              <a:t>,</a:t>
            </a:r>
            <a:endParaRPr lang="en-US" sz="1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latin typeface="Comic Sans MS"/>
              </a:rPr>
              <a:t>За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то</a:t>
            </a:r>
            <a:r>
              <a:rPr lang="en-US" sz="1600" dirty="0">
                <a:latin typeface="Comic Sans MS"/>
              </a:rPr>
              <a:t>, </a:t>
            </a:r>
            <a:r>
              <a:rPr lang="en-US" sz="1600" dirty="0" err="1">
                <a:latin typeface="Comic Sans MS"/>
              </a:rPr>
              <a:t>что</a:t>
            </a:r>
            <a:r>
              <a:rPr lang="en-US" sz="1600" dirty="0">
                <a:latin typeface="Comic Sans MS"/>
              </a:rPr>
              <a:t> в </a:t>
            </a:r>
            <a:r>
              <a:rPr lang="en-US" sz="1600" dirty="0" err="1">
                <a:latin typeface="Comic Sans MS"/>
              </a:rPr>
              <a:t>стороне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не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оставались</a:t>
            </a:r>
            <a:endParaRPr lang="en-US" sz="1600" dirty="0" err="1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Comic Sans MS"/>
              </a:rPr>
              <a:t>И </a:t>
            </a:r>
            <a:r>
              <a:rPr lang="en-US" sz="1600" dirty="0" err="1">
                <a:latin typeface="Comic Sans MS"/>
              </a:rPr>
              <a:t>свой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пример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показывали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всем</a:t>
            </a:r>
            <a:r>
              <a:rPr lang="en-US" sz="1600" dirty="0">
                <a:latin typeface="Comic Sans MS"/>
              </a:rPr>
              <a:t>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65AA0B02-9D02-407B-AAE6-84ED4DE45AD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902440" y="5899355"/>
            <a:ext cx="4393963" cy="718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latin typeface="Comic Sans MS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человек, внутренний, стоит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23A4D05-E6CA-4AF3-92B7-0D591248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76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D8164-A466-4328-9D63-53A4F5A5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4258209" cy="504714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Comic Sans MS"/>
              </a:rPr>
              <a:t>ЗА ТО, ЧТО МНОГО ВРЕМЕНИ ДАРИЛИ,</a:t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/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>нЕ ТРЕБУЯ НИ ПРЕМИЙ, НИ НАГРАД,</a:t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/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>огромное, СЕРДЕЧНОЕ СПАСИБО</a:t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/>
            </a:r>
            <a:br>
              <a:rPr lang="ru-RU" sz="1600" dirty="0">
                <a:latin typeface="Comic Sans MS"/>
              </a:rPr>
            </a:br>
            <a:r>
              <a:rPr lang="ru-RU" sz="1600" dirty="0">
                <a:latin typeface="Comic Sans MS"/>
              </a:rPr>
              <a:t>от НАШЕЙ ШКОЛЫ ЗА БЕСЦЕННЫЙ ВКЛАД!</a:t>
            </a:r>
          </a:p>
        </p:txBody>
      </p:sp>
      <p:pic>
        <p:nvPicPr>
          <p:cNvPr id="4" name="Рисунок 4" descr="Изображение выглядит как человек, внутренний, группа, люд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9A79606-41E4-4C17-B6C3-D63A625F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0" r="995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DCAF5DB-8EBD-46B4-8B61-88ED7E22F3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-360000" flipV="1">
            <a:off x="7949041" y="7262193"/>
            <a:ext cx="3726814" cy="20874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36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812132-56AD-436D-A522-B55990A6A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6B37C-118A-426C-9B79-7783E112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589" y="639097"/>
            <a:ext cx="4695782" cy="42579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000" b="1" dirty="0">
                <a:latin typeface="Comic Sans MS"/>
                <a:cs typeface="Calibri Light"/>
              </a:rPr>
              <a:t>СПАСИБО ЗА ОТЗЫВЧИВОСТЬ,</a:t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>
                <a:latin typeface="Comic Sans MS"/>
                <a:cs typeface="Calibri Light"/>
              </a:rPr>
              <a:t/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 err="1">
                <a:latin typeface="Comic Sans MS"/>
                <a:cs typeface="Calibri Light"/>
              </a:rPr>
              <a:t>дОБРО</a:t>
            </a:r>
            <a:r>
              <a:rPr lang="en-US" sz="2000" b="1" dirty="0">
                <a:latin typeface="Comic Sans MS"/>
                <a:cs typeface="Calibri Light"/>
              </a:rPr>
              <a:t>, </a:t>
            </a:r>
            <a:r>
              <a:rPr lang="en-US" sz="2000" b="1" dirty="0" smtClean="0">
                <a:latin typeface="Comic Sans MS"/>
                <a:cs typeface="Calibri Light"/>
              </a:rPr>
              <a:t>НЕРА</a:t>
            </a:r>
            <a:r>
              <a:rPr lang="ru-RU" sz="2000" b="1" dirty="0" smtClean="0">
                <a:latin typeface="Comic Sans MS"/>
                <a:cs typeface="Calibri Light"/>
              </a:rPr>
              <a:t>в</a:t>
            </a:r>
            <a:r>
              <a:rPr lang="en-US" sz="2000" b="1" dirty="0" smtClean="0">
                <a:latin typeface="Comic Sans MS"/>
                <a:cs typeface="Calibri Light"/>
              </a:rPr>
              <a:t>НОДУШИЕ-</a:t>
            </a:r>
            <a:r>
              <a:rPr lang="en-US" sz="2000" b="1" dirty="0">
                <a:latin typeface="Comic Sans MS"/>
                <a:cs typeface="Calibri Light"/>
              </a:rPr>
              <a:t/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>
                <a:latin typeface="Comic Sans MS"/>
                <a:cs typeface="Calibri Light"/>
              </a:rPr>
              <a:t/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>
                <a:latin typeface="Comic Sans MS"/>
                <a:cs typeface="Calibri Light"/>
              </a:rPr>
              <a:t> </a:t>
            </a:r>
            <a:r>
              <a:rPr lang="en-US" sz="2000" b="1" dirty="0" err="1">
                <a:latin typeface="Comic Sans MS"/>
                <a:cs typeface="Calibri Light"/>
              </a:rPr>
              <a:t>тАКИХ</a:t>
            </a:r>
            <a:r>
              <a:rPr lang="en-US" sz="2000" b="1" dirty="0">
                <a:latin typeface="Comic Sans MS"/>
                <a:cs typeface="Calibri Light"/>
              </a:rPr>
              <a:t>, КАК </a:t>
            </a:r>
            <a:r>
              <a:rPr lang="en-US" sz="2000" b="1" dirty="0" smtClean="0">
                <a:latin typeface="Comic Sans MS"/>
                <a:cs typeface="Calibri Light"/>
              </a:rPr>
              <a:t>ВЫ </a:t>
            </a:r>
            <a:r>
              <a:rPr lang="en-US" sz="2000" b="1" dirty="0">
                <a:latin typeface="Comic Sans MS"/>
                <a:cs typeface="Calibri Light"/>
              </a:rPr>
              <a:t>РОДИТЕЛЕЙ</a:t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>
                <a:latin typeface="Comic Sans MS"/>
                <a:cs typeface="Calibri Light"/>
              </a:rPr>
              <a:t/>
            </a:r>
            <a:br>
              <a:rPr lang="en-US" sz="2000" b="1" dirty="0">
                <a:latin typeface="Comic Sans MS"/>
                <a:cs typeface="Calibri Light"/>
              </a:rPr>
            </a:br>
            <a:r>
              <a:rPr lang="en-US" sz="2000" b="1" dirty="0" err="1" smtClean="0">
                <a:latin typeface="Comic Sans MS"/>
                <a:cs typeface="Calibri Light"/>
              </a:rPr>
              <a:t>бЛАГОДАРИМ</a:t>
            </a:r>
            <a:r>
              <a:rPr lang="ru-RU" sz="2000" b="1" dirty="0" smtClean="0">
                <a:latin typeface="Comic Sans MS"/>
                <a:cs typeface="Calibri Light"/>
              </a:rPr>
              <a:t> </a:t>
            </a:r>
            <a:r>
              <a:rPr lang="en-US" sz="2000" b="1" dirty="0" smtClean="0">
                <a:latin typeface="Comic Sans MS"/>
                <a:cs typeface="Calibri Light"/>
              </a:rPr>
              <a:t> </a:t>
            </a:r>
            <a:r>
              <a:rPr lang="en-US" sz="2000" b="1" dirty="0">
                <a:latin typeface="Comic Sans MS"/>
                <a:cs typeface="Calibri Light"/>
              </a:rPr>
              <a:t>ЗАСЛУЖЕННО!</a:t>
            </a:r>
          </a:p>
        </p:txBody>
      </p:sp>
      <p:pic>
        <p:nvPicPr>
          <p:cNvPr id="3" name="Рисунок 3" descr="Изображение выглядит как человек, группа, в позе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0969CFF-E6F3-46E0-B0AA-C8D0CD19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835946"/>
            <a:ext cx="6921364" cy="519102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76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4E66219-DD19-4776-A661-5538EE74F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в позе, внутренний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22369C7-78F2-4C1B-B4F9-E88EF99AE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47" r="7953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5A26059-7554-422B-A308-DC8C2F9EA7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48DBC8-B571-41F0-A127-CA53AADD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88" y="249767"/>
            <a:ext cx="5029647" cy="46372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800" dirty="0">
                <a:latin typeface="Comic Sans MS"/>
              </a:rPr>
              <a:t>БЛАГОДАРИМ ВАС ИСКРЕННЕ СЕЙЧАС</a:t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> </a:t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>ЗА ТО, ЧТО В СТОРОНЕ НЕ ОСТАВАЛИСЬ</a:t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/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>И ТЕРПЕЛИВО КАЖДЫЙ ДЕНЬ И ЧАС</a:t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/>
            </a:r>
            <a:br>
              <a:rPr lang="en-US" sz="1800" dirty="0">
                <a:latin typeface="Comic Sans MS"/>
              </a:rPr>
            </a:br>
            <a:r>
              <a:rPr lang="en-US" sz="1800" dirty="0">
                <a:latin typeface="Comic Sans MS"/>
              </a:rPr>
              <a:t>УСПЕХОВ ВМЕСТЕ С НАМИ ДОБИВАЛИСЬ!</a:t>
            </a:r>
            <a:r>
              <a:rPr lang="en-US" sz="2000" dirty="0">
                <a:latin typeface="Comic Sans MS"/>
              </a:rPr>
              <a:t/>
            </a:r>
            <a:br>
              <a:rPr lang="en-US" sz="2000" dirty="0">
                <a:latin typeface="Comic Sans MS"/>
              </a:rPr>
            </a:br>
            <a:endParaRPr lang="en-US" sz="2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214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812132-56AD-436D-A522-B55990A6A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0B5560-13D6-4636-89EA-FDA6F390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800"/>
          </a:p>
        </p:txBody>
      </p:sp>
      <p:pic>
        <p:nvPicPr>
          <p:cNvPr id="3" name="Рисунок 3" descr="Изображение выглядит как держит, стол, женщина, холодильни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10EB4A4-C923-4590-8E16-79C6484DF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913812"/>
            <a:ext cx="6921364" cy="503529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4" descr="Изображение выглядит как стол, внутренний, рабочий стол, деревян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6DD5FAA-3C5B-4E74-A3F6-45559031C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138" y="1175084"/>
            <a:ext cx="4367462" cy="4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Celestial</vt:lpstr>
      <vt:lpstr>Благодарность  родителям</vt:lpstr>
      <vt:lpstr>Презентация PowerPoint</vt:lpstr>
      <vt:lpstr>Родители, примите благодарность  За интерес в решении проблем,  За то, что в стороне не оставались  И свой пример показывали всем!</vt:lpstr>
      <vt:lpstr>ЗА ТО, ЧТО МНОГО ВРЕМЕНИ ДАРИЛИ,  нЕ ТРЕБУЯ НИ ПРЕМИЙ, НИ НАГРАД,  огромное, СЕРДЕЧНОЕ СПАСИБО  от НАШЕЙ ШКОЛЫ ЗА БЕСЦЕННЫЙ ВКЛАД!</vt:lpstr>
      <vt:lpstr>СПАСИБО ЗА ОТЗЫВЧИВОСТЬ,  дОБРО, НЕРАвНОДУШИЕ-   тАКИХ, КАК ВЫ РОДИТЕЛЕЙ  бЛАГОДАРИМ  ЗАСЛУЖЕННО!</vt:lpstr>
      <vt:lpstr>БЛАГОДАРИМ ВАС ИСКРЕННЕ СЕЙЧАС   ЗА ТО, ЧТО В СТОРОНЕ НЕ ОСТАВАЛИСЬ  И ТЕРПЕЛИВО КАЖДЫЙ ДЕНЬ И ЧАС  УСПЕХОВ ВМЕСТЕ С НАМИ ДОБИВАЛИСЬ!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Admin)</dc:creator>
  <cp:lastModifiedBy>Admin)</cp:lastModifiedBy>
  <cp:revision>181</cp:revision>
  <dcterms:created xsi:type="dcterms:W3CDTF">2020-05-20T21:29:18Z</dcterms:created>
  <dcterms:modified xsi:type="dcterms:W3CDTF">2020-05-24T16:21:10Z</dcterms:modified>
</cp:coreProperties>
</file>