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4969CA-E311-45B6-9AC7-ACA70BB43F8C}" v="323" dt="2020-05-20T23:21:33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26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8680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755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2799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0357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1795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9024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3139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492189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99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572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115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363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415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969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523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601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417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7046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F91CFF-C68D-4C55-8A09-9D61545866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6925" y="1731762"/>
            <a:ext cx="8058150" cy="24538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/>
              <a:t>"Жизнь школы"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3228975" y="5534025"/>
            <a:ext cx="5734051" cy="2143485"/>
          </a:xfrm>
        </p:spPr>
        <p:txBody>
          <a:bodyPr>
            <a:normAutofit/>
          </a:bodyPr>
          <a:lstStyle/>
          <a:p>
            <a:pPr algn="ctr"/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xmlns="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2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347" y="182880"/>
            <a:ext cx="4824803" cy="6433072"/>
          </a:xfrm>
          <a:prstGeom prst="rect">
            <a:avLst/>
          </a:prstGeom>
        </p:spPr>
      </p:pic>
      <p:pic>
        <p:nvPicPr>
          <p:cNvPr id="3" name="Рисунок 2" descr="ZBDOupLU9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7835" y="0"/>
            <a:ext cx="4047332" cy="3334871"/>
          </a:xfrm>
          <a:prstGeom prst="rect">
            <a:avLst/>
          </a:prstGeom>
        </p:spPr>
      </p:pic>
      <p:pic>
        <p:nvPicPr>
          <p:cNvPr id="4" name="Рисунок 3" descr="i (26)ааа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3727" y="3313354"/>
            <a:ext cx="4475182" cy="33563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61366"/>
            <a:ext cx="10131425" cy="1269401"/>
          </a:xfrm>
        </p:spPr>
        <p:txBody>
          <a:bodyPr/>
          <a:lstStyle/>
          <a:p>
            <a:r>
              <a:rPr lang="ru-RU" dirty="0" smtClean="0"/>
              <a:t>                   День гражданской обороны </a:t>
            </a:r>
            <a:endParaRPr lang="ru-RU" dirty="0"/>
          </a:p>
        </p:txBody>
      </p:sp>
      <p:pic>
        <p:nvPicPr>
          <p:cNvPr id="3" name="Рисунок 2" descr="i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3887" y="1420010"/>
            <a:ext cx="3324956" cy="4439170"/>
          </a:xfrm>
          <a:prstGeom prst="rect">
            <a:avLst/>
          </a:prstGeom>
        </p:spPr>
      </p:pic>
      <p:pic>
        <p:nvPicPr>
          <p:cNvPr id="4" name="Рисунок 3" descr="i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39704"/>
            <a:ext cx="4352679" cy="3260173"/>
          </a:xfrm>
          <a:prstGeom prst="rect">
            <a:avLst/>
          </a:prstGeom>
        </p:spPr>
      </p:pic>
      <p:pic>
        <p:nvPicPr>
          <p:cNvPr id="5" name="Рисунок 4" descr="i (1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8255" y="4485427"/>
            <a:ext cx="1777067" cy="2372573"/>
          </a:xfrm>
          <a:prstGeom prst="rect">
            <a:avLst/>
          </a:prstGeom>
        </p:spPr>
      </p:pic>
      <p:pic>
        <p:nvPicPr>
          <p:cNvPr id="6" name="Рисунок 5" descr="i (1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4213" y="4295859"/>
            <a:ext cx="1919054" cy="2562141"/>
          </a:xfrm>
          <a:prstGeom prst="rect">
            <a:avLst/>
          </a:prstGeom>
        </p:spPr>
      </p:pic>
      <p:pic>
        <p:nvPicPr>
          <p:cNvPr id="7" name="Рисунок 6" descr="i (1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0" y="0"/>
            <a:ext cx="3048000" cy="40694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709" y="1"/>
            <a:ext cx="10131425" cy="1398494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Monotype Corsiva" pitchFamily="66" charset="0"/>
              </a:rPr>
              <a:t>                   </a:t>
            </a:r>
            <a:r>
              <a:rPr lang="ru-RU" sz="5400" dirty="0" smtClean="0">
                <a:solidFill>
                  <a:srgbClr val="FF0000"/>
                </a:solidFill>
                <a:latin typeface="Monotype Corsiva" pitchFamily="66" charset="0"/>
              </a:rPr>
              <a:t>День победы !</a:t>
            </a:r>
            <a:endParaRPr lang="ru-RU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i (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15857">
            <a:off x="150937" y="1510912"/>
            <a:ext cx="2689114" cy="2014157"/>
          </a:xfrm>
          <a:prstGeom prst="rect">
            <a:avLst/>
          </a:prstGeom>
        </p:spPr>
      </p:pic>
      <p:pic>
        <p:nvPicPr>
          <p:cNvPr id="10" name="Рисунок 9" descr="i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8875">
            <a:off x="8632126" y="1386066"/>
            <a:ext cx="3341619" cy="2502886"/>
          </a:xfrm>
          <a:prstGeom prst="rect">
            <a:avLst/>
          </a:prstGeom>
        </p:spPr>
      </p:pic>
      <p:pic>
        <p:nvPicPr>
          <p:cNvPr id="11" name="Рисунок 10" descr="i (1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1287" y="4076272"/>
            <a:ext cx="3721340" cy="2787299"/>
          </a:xfrm>
          <a:prstGeom prst="rect">
            <a:avLst/>
          </a:prstGeom>
        </p:spPr>
      </p:pic>
      <p:pic>
        <p:nvPicPr>
          <p:cNvPr id="6" name="Рисунок 5" descr="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5205" y="1043492"/>
            <a:ext cx="5055002" cy="37862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2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05949" cy="3937299"/>
          </a:xfrm>
          <a:prstGeom prst="rect">
            <a:avLst/>
          </a:prstGeom>
        </p:spPr>
      </p:pic>
      <p:pic>
        <p:nvPicPr>
          <p:cNvPr id="3" name="Рисунок 2" descr="i (2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1252" y="2717500"/>
            <a:ext cx="6210748" cy="4140499"/>
          </a:xfrm>
          <a:prstGeom prst="rect">
            <a:avLst/>
          </a:prstGeom>
        </p:spPr>
      </p:pic>
      <p:pic>
        <p:nvPicPr>
          <p:cNvPr id="4" name="Рисунок 3" descr="i (2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0114" y="0"/>
            <a:ext cx="4189655" cy="2793103"/>
          </a:xfrm>
          <a:prstGeom prst="rect">
            <a:avLst/>
          </a:prstGeom>
        </p:spPr>
      </p:pic>
      <p:pic>
        <p:nvPicPr>
          <p:cNvPr id="5" name="Рисунок 4" descr="i (2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368" y="4010810"/>
            <a:ext cx="4270786" cy="28471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39850"/>
            <a:ext cx="10131425" cy="935915"/>
          </a:xfrm>
        </p:spPr>
        <p:txBody>
          <a:bodyPr/>
          <a:lstStyle/>
          <a:p>
            <a:r>
              <a:rPr lang="ru-RU" dirty="0" smtClean="0"/>
              <a:t>             Участия в различных конкурсах </a:t>
            </a:r>
            <a:endParaRPr lang="ru-RU" dirty="0"/>
          </a:p>
        </p:txBody>
      </p:sp>
      <p:pic>
        <p:nvPicPr>
          <p:cNvPr id="5" name="Рисунок 4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471" y="1043492"/>
            <a:ext cx="2242970" cy="2990626"/>
          </a:xfrm>
          <a:prstGeom prst="rect">
            <a:avLst/>
          </a:prstGeom>
        </p:spPr>
      </p:pic>
      <p:pic>
        <p:nvPicPr>
          <p:cNvPr id="6" name="Рисунок 5" descr="i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7733" y="3108660"/>
            <a:ext cx="2461036" cy="3281382"/>
          </a:xfrm>
          <a:prstGeom prst="rect">
            <a:avLst/>
          </a:prstGeom>
        </p:spPr>
      </p:pic>
      <p:pic>
        <p:nvPicPr>
          <p:cNvPr id="7" name="Рисунок 6" descr="SrxKoJYxFB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6152" y="817583"/>
            <a:ext cx="3758003" cy="2818502"/>
          </a:xfrm>
          <a:prstGeom prst="rect">
            <a:avLst/>
          </a:prstGeom>
        </p:spPr>
      </p:pic>
      <p:pic>
        <p:nvPicPr>
          <p:cNvPr id="8" name="Рисунок 7" descr="i (1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4141" y="3606502"/>
            <a:ext cx="4335331" cy="32514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41525"/>
          </a:xfrm>
        </p:spPr>
        <p:txBody>
          <a:bodyPr/>
          <a:lstStyle/>
          <a:p>
            <a:r>
              <a:rPr lang="ru-RU" dirty="0" smtClean="0"/>
              <a:t>                                 ПРАВИЛА ПДД</a:t>
            </a:r>
            <a:endParaRPr lang="ru-RU" dirty="0"/>
          </a:p>
        </p:txBody>
      </p:sp>
      <p:pic>
        <p:nvPicPr>
          <p:cNvPr id="4" name="Рисунок 3" descr="xESLp8Hm-9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2373" y="2974490"/>
            <a:ext cx="4369769" cy="3539265"/>
          </a:xfrm>
          <a:prstGeom prst="rect">
            <a:avLst/>
          </a:prstGeom>
        </p:spPr>
      </p:pic>
      <p:pic>
        <p:nvPicPr>
          <p:cNvPr id="5" name="Рисунок 4" descr="i (2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157" y="1269403"/>
            <a:ext cx="4873214" cy="36491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"/>
            <a:ext cx="10131425" cy="1387736"/>
          </a:xfrm>
        </p:spPr>
        <p:txBody>
          <a:bodyPr/>
          <a:lstStyle/>
          <a:p>
            <a:r>
              <a:rPr lang="ru-RU" dirty="0" smtClean="0"/>
              <a:t>                               </a:t>
            </a:r>
            <a:r>
              <a:rPr lang="ru-RU" dirty="0" smtClean="0">
                <a:solidFill>
                  <a:srgbClr val="FFFF00"/>
                </a:solidFill>
              </a:rPr>
              <a:t>в гостях  у лета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i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54" y="1000461"/>
            <a:ext cx="4034213" cy="3020857"/>
          </a:xfrm>
          <a:prstGeom prst="rect">
            <a:avLst/>
          </a:prstGeom>
        </p:spPr>
      </p:pic>
      <p:pic>
        <p:nvPicPr>
          <p:cNvPr id="4" name="Рисунок 3" descr="PfIe5dBdyd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0960" y="968188"/>
            <a:ext cx="4091798" cy="3062455"/>
          </a:xfrm>
          <a:prstGeom prst="rect">
            <a:avLst/>
          </a:prstGeom>
        </p:spPr>
      </p:pic>
      <p:pic>
        <p:nvPicPr>
          <p:cNvPr id="5" name="Рисунок 4" descr="i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777" y="1549101"/>
            <a:ext cx="3061550" cy="2291379"/>
          </a:xfrm>
          <a:prstGeom prst="rect">
            <a:avLst/>
          </a:prstGeom>
        </p:spPr>
      </p:pic>
      <p:pic>
        <p:nvPicPr>
          <p:cNvPr id="6" name="Рисунок 5" descr="i (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4131" y="4297681"/>
            <a:ext cx="3119717" cy="2334914"/>
          </a:xfrm>
          <a:prstGeom prst="rect">
            <a:avLst/>
          </a:prstGeom>
        </p:spPr>
      </p:pic>
      <p:pic>
        <p:nvPicPr>
          <p:cNvPr id="7" name="Рисунок 6" descr="i (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5158" y="4329953"/>
            <a:ext cx="2990626" cy="22382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низ 2"/>
          <p:cNvSpPr/>
          <p:nvPr/>
        </p:nvSpPr>
        <p:spPr>
          <a:xfrm>
            <a:off x="290456" y="0"/>
            <a:ext cx="11370833" cy="151682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Последний звонок </a:t>
            </a:r>
            <a:endParaRPr lang="ru-RU" sz="6000" dirty="0">
              <a:latin typeface="Monotype Corsiva" pitchFamily="66" charset="0"/>
            </a:endParaRPr>
          </a:p>
        </p:txBody>
      </p:sp>
      <p:pic>
        <p:nvPicPr>
          <p:cNvPr id="5" name="Рисунок 4" descr="iZPRL3zg5b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5824" y="1656677"/>
            <a:ext cx="3327698" cy="2495774"/>
          </a:xfrm>
          <a:prstGeom prst="rect">
            <a:avLst/>
          </a:prstGeom>
        </p:spPr>
      </p:pic>
      <p:pic>
        <p:nvPicPr>
          <p:cNvPr id="8" name="Рисунок 7" descr="Xr_sFor7xj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" y="4227218"/>
            <a:ext cx="4384636" cy="2630782"/>
          </a:xfrm>
          <a:prstGeom prst="rect">
            <a:avLst/>
          </a:prstGeom>
        </p:spPr>
      </p:pic>
      <p:pic>
        <p:nvPicPr>
          <p:cNvPr id="7" name="Рисунок 6" descr="i (2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3121" y="2033195"/>
            <a:ext cx="5576047" cy="41820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человек, группа, в позе, сто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319330A-C557-48C1-A0BF-0C4648D58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339" b="1266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91DCAB-F7CB-41C2-AF00-AE94F84B3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321733" y="-582436"/>
            <a:ext cx="439375" cy="10206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736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человек, внутренний, стоит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B44D5EA-E7C8-4670-8174-4C598C228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339" b="17661"/>
          <a:stretch/>
        </p:blipFill>
        <p:spPr>
          <a:xfrm>
            <a:off x="18469" y="10"/>
            <a:ext cx="1219199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3E97EC-0170-4F0B-827A-C6D422A4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80" y="321733"/>
            <a:ext cx="8640901" cy="15823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400" dirty="0" err="1">
                <a:solidFill>
                  <a:srgbClr val="FFFF00"/>
                </a:solidFill>
                <a:latin typeface="MingLiU_HKSCS"/>
                <a:ea typeface="MingLiU_HKSCS"/>
              </a:rPr>
              <a:t>Празднуем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Новый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год</a:t>
            </a:r>
            <a:r>
              <a:rPr lang="en-US" sz="4400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8777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5C42F8-396A-40AE-A78D-808B9F19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657" y="4050264"/>
            <a:ext cx="5650284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dirty="0" err="1">
                <a:latin typeface="Comic Sans MS"/>
                <a:cs typeface="Calibri Light"/>
              </a:rPr>
              <a:t>Зимние</a:t>
            </a:r>
            <a:r>
              <a:rPr lang="en-US" sz="4000" b="1" dirty="0">
                <a:latin typeface="Comic Sans MS"/>
                <a:cs typeface="Calibri Light"/>
              </a:rPr>
              <a:t> </a:t>
            </a:r>
            <a:r>
              <a:rPr lang="en-US" sz="4000" b="1" dirty="0" err="1">
                <a:latin typeface="Comic Sans MS"/>
                <a:cs typeface="Calibri Light"/>
              </a:rPr>
              <a:t>забавы</a:t>
            </a:r>
            <a:r>
              <a:rPr lang="en-US" sz="4000" b="1" dirty="0">
                <a:latin typeface="Comic Sans MS"/>
                <a:cs typeface="Calibri Light"/>
              </a:rPr>
              <a:t>!</a:t>
            </a:r>
            <a:endParaRPr lang="en-US" sz="4000" b="1" dirty="0">
              <a:latin typeface="Comic Sans MS"/>
            </a:endParaRPr>
          </a:p>
        </p:txBody>
      </p:sp>
      <p:pic>
        <p:nvPicPr>
          <p:cNvPr id="4" name="Рисунок 4" descr="Изображение выглядит как снег, внешний, катается на лыжах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1446EC6-0B2C-4453-861D-3F0826A31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080" r="-2" b="803"/>
          <a:stretch/>
        </p:blipFill>
        <p:spPr>
          <a:xfrm>
            <a:off x="6080591" y="-2008"/>
            <a:ext cx="4787317" cy="3415082"/>
          </a:xfrm>
          <a:custGeom>
            <a:avLst/>
            <a:gdLst/>
            <a:ahLst/>
            <a:cxnLst/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pic>
        <p:nvPicPr>
          <p:cNvPr id="3" name="Рисунок 3" descr="Изображение выглядит как снег, внешний, здание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3E803FF-7DBE-4F1B-A8E2-D13E9559C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434" r="19393" b="1"/>
          <a:stretch/>
        </p:blipFill>
        <p:spPr>
          <a:xfrm>
            <a:off x="-2334" y="10"/>
            <a:ext cx="5441859" cy="565493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427180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AF6586-F19E-4508-A9F7-0E33FC21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327" y="-62162"/>
            <a:ext cx="10131425" cy="1987661"/>
          </a:xfrm>
        </p:spPr>
        <p:txBody>
          <a:bodyPr>
            <a:normAutofit/>
          </a:bodyPr>
          <a:lstStyle/>
          <a:p>
            <a:r>
              <a:rPr lang="ru-RU" sz="3200" b="1" dirty="0">
                <a:cs typeface="Calibri Light"/>
              </a:rPr>
              <a:t>Духовно-нравственное развитие учащихся</a:t>
            </a:r>
            <a:endParaRPr lang="ru-RU" sz="3200" b="1" dirty="0"/>
          </a:p>
        </p:txBody>
      </p:sp>
      <p:pic>
        <p:nvPicPr>
          <p:cNvPr id="3" name="Рисунок 3" descr="Изображение выглядит как человек, внешний, в позе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884552F-D545-43A8-A406-4CF61B4691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3270" y="1389358"/>
            <a:ext cx="3976434" cy="3096707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ешний, человек, здание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06508F6-B936-4D2F-A7BC-AFF651CE88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1" y="3073778"/>
            <a:ext cx="3976437" cy="2906207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внутренний, группа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7920085-B406-4704-AA3B-8946E1F45D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94295" y="3204121"/>
            <a:ext cx="3545305" cy="26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7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4A8332-6151-481A-9DEC-D3D2FA1A2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01316C-D412-4E57-92F2-C5F0BEEA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223" y="4534958"/>
            <a:ext cx="6698192" cy="11487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000" b="1" dirty="0" err="1">
                <a:latin typeface="Comic Sans MS"/>
                <a:cs typeface="Calibri Light"/>
              </a:rPr>
              <a:t>Проверка</a:t>
            </a:r>
            <a:r>
              <a:rPr lang="en-US" sz="4000" b="1" dirty="0">
                <a:latin typeface="Comic Sans MS"/>
                <a:cs typeface="Calibri Light"/>
              </a:rPr>
              <a:t> </a:t>
            </a:r>
            <a:r>
              <a:rPr lang="en-US" sz="4000" b="1" dirty="0" err="1">
                <a:latin typeface="Comic Sans MS"/>
                <a:cs typeface="Calibri Light"/>
              </a:rPr>
              <a:t>знаний</a:t>
            </a:r>
            <a:r>
              <a:rPr lang="en-US" sz="4000" b="1" dirty="0">
                <a:latin typeface="Comic Sans MS"/>
                <a:cs typeface="Calibri Light"/>
              </a:rPr>
              <a:t> </a:t>
            </a:r>
            <a:r>
              <a:rPr lang="en-US" sz="4000" b="1" dirty="0" err="1">
                <a:latin typeface="Comic Sans MS"/>
                <a:cs typeface="Calibri Light"/>
              </a:rPr>
              <a:t>пдд</a:t>
            </a:r>
            <a:endParaRPr lang="en-US" sz="4000" b="1" dirty="0" err="1">
              <a:latin typeface="Comic Sans MS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xmlns="" id="{8D0FFF29-85E9-425F-83E0-33A81360B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5924" y="614085"/>
            <a:ext cx="10360152" cy="3794760"/>
          </a:xfrm>
          <a:prstGeom prst="roundRect">
            <a:avLst>
              <a:gd name="adj" fmla="val 5319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внутренний, комнат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9A78F1C-462B-4B27-846E-B1C6D4B992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" b="3623"/>
          <a:stretch/>
        </p:blipFill>
        <p:spPr>
          <a:xfrm>
            <a:off x="922868" y="645517"/>
            <a:ext cx="5171543" cy="3738166"/>
          </a:xfrm>
          <a:custGeom>
            <a:avLst/>
            <a:gdLst/>
            <a:ahLst/>
            <a:cxnLst/>
            <a:rect l="l" t="t" r="r" b="b"/>
            <a:pathLst>
              <a:path w="5171543" h="3738166">
                <a:moveTo>
                  <a:pt x="163732" y="0"/>
                </a:moveTo>
                <a:lnTo>
                  <a:pt x="5171543" y="0"/>
                </a:lnTo>
                <a:lnTo>
                  <a:pt x="5171543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4" name="Рисунок 4" descr="Изображение выглядит как внутренний, стол, комната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0A2EFF7-7F56-4313-AF43-F1D983CA2D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239" r="4" b="1377"/>
          <a:stretch/>
        </p:blipFill>
        <p:spPr>
          <a:xfrm>
            <a:off x="6098119" y="645517"/>
            <a:ext cx="5171015" cy="3738166"/>
          </a:xfrm>
          <a:custGeom>
            <a:avLst/>
            <a:gdLst/>
            <a:ahLst/>
            <a:cxnLst/>
            <a:rect l="l" t="t" r="r" b="b"/>
            <a:pathLst>
              <a:path w="5171015" h="3738166">
                <a:moveTo>
                  <a:pt x="0" y="0"/>
                </a:moveTo>
                <a:lnTo>
                  <a:pt x="5007283" y="0"/>
                </a:lnTo>
                <a:cubicBezTo>
                  <a:pt x="5097710" y="0"/>
                  <a:pt x="5171015" y="73305"/>
                  <a:pt x="5171015" y="163732"/>
                </a:cubicBezTo>
                <a:lnTo>
                  <a:pt x="5171015" y="3574434"/>
                </a:lnTo>
                <a:cubicBezTo>
                  <a:pt x="5171015" y="3664861"/>
                  <a:pt x="5097710" y="3738166"/>
                  <a:pt x="5007283" y="3738166"/>
                </a:cubicBez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F71BFAC-7AA3-42A4-83E8-5BD907CE23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08940" y="614085"/>
            <a:ext cx="0" cy="379476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xmlns="" val="89870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E4E894-5A1E-4DB2-BE75-46B0100C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564" y="88232"/>
            <a:ext cx="3764715" cy="58397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cs typeface="Calibri Light"/>
              </a:rPr>
              <a:t>Прощай азбука!</a:t>
            </a:r>
            <a:endParaRPr lang="ru-RU" b="1" dirty="0"/>
          </a:p>
        </p:txBody>
      </p:sp>
      <p:pic>
        <p:nvPicPr>
          <p:cNvPr id="3" name="Рисунок 3" descr="Изображение выглядит как человек, внутренний, ребено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96F6EE8-0FA1-4047-A61E-3F68B48FE6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453" y="561975"/>
            <a:ext cx="11776909" cy="59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10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CDD48-3523-4C3E-B86E-E0E89FBF4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853" y="68179"/>
            <a:ext cx="2872373" cy="914846"/>
          </a:xfrm>
        </p:spPr>
        <p:txBody>
          <a:bodyPr/>
          <a:lstStyle/>
          <a:p>
            <a:r>
              <a:rPr lang="ru-RU" b="1" dirty="0">
                <a:cs typeface="Calibri Light"/>
              </a:rPr>
              <a:t>Масленица!</a:t>
            </a:r>
            <a:endParaRPr lang="ru-RU" b="1" dirty="0"/>
          </a:p>
        </p:txBody>
      </p:sp>
      <p:pic>
        <p:nvPicPr>
          <p:cNvPr id="3" name="Рисунок 3" descr="Изображение выглядит как человек, внутренний, ребено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A5AF141-4130-45A1-8545-8D687730A9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348" y="876301"/>
            <a:ext cx="10954752" cy="573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485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29092"/>
            <a:ext cx="9921239" cy="1011219"/>
          </a:xfrm>
        </p:spPr>
        <p:txBody>
          <a:bodyPr/>
          <a:lstStyle/>
          <a:p>
            <a:r>
              <a:rPr lang="ru-RU" dirty="0" smtClean="0"/>
              <a:t>         Праздник посвященный дню матери </a:t>
            </a:r>
            <a:endParaRPr lang="ru-RU" dirty="0"/>
          </a:p>
        </p:txBody>
      </p:sp>
      <p:pic>
        <p:nvPicPr>
          <p:cNvPr id="4" name="Рисунок 3" descr="i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6673"/>
            <a:ext cx="5744584" cy="4555864"/>
          </a:xfrm>
          <a:prstGeom prst="rect">
            <a:avLst/>
          </a:prstGeom>
        </p:spPr>
      </p:pic>
      <p:pic>
        <p:nvPicPr>
          <p:cNvPr id="5" name="Рисунок 4" descr="i (1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1012" y="957431"/>
            <a:ext cx="4026946" cy="3020210"/>
          </a:xfrm>
          <a:prstGeom prst="rect">
            <a:avLst/>
          </a:prstGeom>
        </p:spPr>
      </p:pic>
      <p:pic>
        <p:nvPicPr>
          <p:cNvPr id="6" name="Рисунок 5" descr="qD3nFvz5Yq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001" y="3683962"/>
            <a:ext cx="4240886" cy="317403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50</Words>
  <Application>Microsoft Office PowerPoint</Application>
  <PresentationFormat>Произвольный</PresentationFormat>
  <Paragraphs>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Celestial</vt:lpstr>
      <vt:lpstr>"Жизнь школы"</vt:lpstr>
      <vt:lpstr>Слайд 2</vt:lpstr>
      <vt:lpstr>Празднуем Новый год!</vt:lpstr>
      <vt:lpstr>Зимние забавы!</vt:lpstr>
      <vt:lpstr>Духовно-нравственное развитие учащихся</vt:lpstr>
      <vt:lpstr>Проверка знаний пдд</vt:lpstr>
      <vt:lpstr>Прощай азбука!</vt:lpstr>
      <vt:lpstr>Масленица!</vt:lpstr>
      <vt:lpstr>         Праздник посвященный дню матери </vt:lpstr>
      <vt:lpstr>Слайд 10</vt:lpstr>
      <vt:lpstr>                   День гражданской обороны </vt:lpstr>
      <vt:lpstr>                   День победы !</vt:lpstr>
      <vt:lpstr>Слайд 13</vt:lpstr>
      <vt:lpstr>             Участия в различных конкурсах </vt:lpstr>
      <vt:lpstr>                                 ПРАВИЛА ПДД</vt:lpstr>
      <vt:lpstr>                               в гостях  у лета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Best</dc:creator>
  <cp:lastModifiedBy>Microsoft</cp:lastModifiedBy>
  <cp:revision>145</cp:revision>
  <dcterms:created xsi:type="dcterms:W3CDTF">2012-07-30T23:42:41Z</dcterms:created>
  <dcterms:modified xsi:type="dcterms:W3CDTF">2020-05-22T09:48:56Z</dcterms:modified>
</cp:coreProperties>
</file>